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28e33f8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28e33f8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28e33f8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28e33f8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1d528e33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1d528e33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1d528e33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1d528e33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1d528e33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1d528e33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1d528e33f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1d528e33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1d528e33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1d528e33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28e33f8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28e33f8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28e33f8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28e33f8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28e33f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28e33f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28e33f8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28e33f8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28e33f8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28e33f8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28e33f8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28e33f8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28e33f8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28e33f8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28e33f8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28e33f8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28e33f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28e33f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28e33f8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28e33f8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28e33f8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28e33f8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28e33f8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28e33f8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28e33f8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28e33f8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28e33f8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28e33f8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28e33f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28e33f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28e33f8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28e33f8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28e33f8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28e33f8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28e33f8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28e33f8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28e33f8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28e33f8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28e33f8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28e33f8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28e33f8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28e33f8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28e33f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28e33f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28e33f8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28e33f8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28e33f8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28e33f8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28e33f8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28e33f8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28e33f8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28e33f8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28e33f8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28e33f8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28e33f8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28e33f8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28e33f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28e33f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d528e33f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d528e33f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d528e33f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d528e33f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28e33f8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28e33f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d528e33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d528e33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d528e33f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d528e33f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d528e33f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d528e33f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d528e33f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d528e33f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d528e33f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d528e33f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d528e33f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1d528e33f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d528e33f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1d528e33f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d528e33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d528e33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d528e33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d528e33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d528e33f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d528e33f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28e33f8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28e33f8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d528e33f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1d528e33f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d528e33f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d528e33f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1d528e33f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1d528e33f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d528e33f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d528e33f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d528e33f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d528e33f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d528e33f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d528e33f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d528e33f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d528e33f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d528e33f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d528e33f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d528e33f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1d528e33f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d528e33f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d528e33f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28e33f8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28e33f8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528e33f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528e33f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528e33f8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528e33f8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d528e33f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d528e33f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d528e33f8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d528e33f8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d528e33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d528e33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d528e33f8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d528e33f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528e33f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528e33f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528e33f8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528e33f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528e33f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528e33f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528e33f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528e33f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28e33f8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28e33f8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528e33f8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528e33f8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528e33f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528e33f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528e33f8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528e33f8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528e33f8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528e33f8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1d528e33f8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1d528e33f8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1d528e33f8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1d528e33f8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1d528e33f8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1d528e33f8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d528e33f8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d528e33f8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1d528e33f8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1d528e33f8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1d528e33f8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1d528e33f8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28e33f8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28e33f8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1d528e33f8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1d528e33f8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1d528e33f8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1d528e33f8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1d528e33f8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1d528e33f8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d528e33f8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1d528e33f8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1d528e33f8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1d528e33f8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1d528e33f8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1d528e33f8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1d528e33f8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1d528e33f8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1d528e33f8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1d528e33f8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1d528e33f8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1d528e33f8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1d528e33f8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31d528e33f8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28e33f8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28e33f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1d528e33f8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1d528e33f8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1d528e33f8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1d528e33f8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1d528e33f8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1d528e33f8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1d528e33f8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1d528e33f8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1d528e33f8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1d528e33f8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1d528e33f8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1d528e33f8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1d528e33f8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1d528e33f8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1d528e33f8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1d528e33f8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d528e33f8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d528e33f8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1d528e33f8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1d528e33f8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8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" name="Google Shape;153;p2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" name="Google Shape;154;p2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8</a:t>
            </a:r>
            <a:endParaRPr/>
          </a:p>
        </p:txBody>
      </p:sp>
      <p:sp>
        <p:nvSpPr>
          <p:cNvPr id="1129" name="Google Shape;1129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6" name="Google Shape;113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1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3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9" name="Google Shape;1139;p113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40" name="Google Shape;1140;p113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3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14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50" name="Google Shape;1150;p114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1" name="Google Shape;1151;p114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8" name="Google Shape;115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5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1" name="Google Shape;1161;p115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62" name="Google Shape;1162;p115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9" name="Google Shape;116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16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72" name="Google Shape;1172;p116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3" name="Google Shape;1173;p116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" name="Google Shape;164;p2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" name="Google Shape;165;p2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" name="Google Shape;175;p2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" name="Google Shape;176;p2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" name="Google Shape;186;p2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" name="Google Shape;187;p2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" name="Google Shape;197;p2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" name="Google Shape;198;p2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066900" y="2577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152400" y="20392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" name="Google Shape;208;p27"/>
          <p:cNvSpPr/>
          <p:nvPr/>
        </p:nvSpPr>
        <p:spPr>
          <a:xfrm>
            <a:off x="152400" y="34090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" name="Google Shape;209;p27"/>
          <p:cNvSpPr/>
          <p:nvPr/>
        </p:nvSpPr>
        <p:spPr>
          <a:xfrm>
            <a:off x="152400" y="527275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" name="Google Shape;219;p2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" name="Google Shape;220;p2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" name="Google Shape;230;p2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1" name="Google Shape;231;p2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1" name="Google Shape;241;p3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2" name="Google Shape;242;p3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2" name="Google Shape;252;p3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53" name="Google Shape;253;p3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" name="Google Shape;65;p1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" name="Google Shape;66;p1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3" name="Google Shape;263;p3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4" name="Google Shape;264;p3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4" name="Google Shape;274;p3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5" name="Google Shape;275;p3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" name="Google Shape;285;p3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6" name="Google Shape;286;p3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6" name="Google Shape;296;p3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7" name="Google Shape;297;p3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7" name="Google Shape;307;p3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8" name="Google Shape;308;p3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8" name="Google Shape;318;p3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9" name="Google Shape;319;p3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9" name="Google Shape;329;p3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0" name="Google Shape;330;p3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0" name="Google Shape;340;p3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41" name="Google Shape;341;p3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1" name="Google Shape;351;p4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2" name="Google Shape;352;p4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2" name="Google Shape;362;p4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63" name="Google Shape;363;p4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" name="Google Shape;76;p1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" name="Google Shape;77;p1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3" name="Google Shape;373;p4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4" name="Google Shape;374;p4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" name="Google Shape;384;p4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5" name="Google Shape;385;p4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5" name="Google Shape;395;p4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6" name="Google Shape;396;p4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6" name="Google Shape;406;p4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7" name="Google Shape;407;p4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7" name="Google Shape;417;p4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18" name="Google Shape;418;p4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8" name="Google Shape;428;p4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9" name="Google Shape;429;p4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9" name="Google Shape;439;p4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0" name="Google Shape;440;p4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8</a:t>
            </a:r>
            <a:endParaRPr/>
          </a:p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0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6" name="Google Shape;456;p5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57" name="Google Shape;457;p5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7" name="Google Shape;467;p5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8" name="Google Shape;468;p5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" name="Google Shape;88;p1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"/>
            <a:ext cx="9144003" cy="508545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2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8" name="Google Shape;478;p5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79" name="Google Shape;479;p5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3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9" name="Google Shape;489;p5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0" name="Google Shape;490;p5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4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0" name="Google Shape;500;p5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1" name="Google Shape;501;p5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19"/>
            <a:ext cx="9144003" cy="50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5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1" name="Google Shape;511;p5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2" name="Google Shape;512;p5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6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2" name="Google Shape;522;p5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3" name="Google Shape;523;p56"/>
          <p:cNvSpPr/>
          <p:nvPr/>
        </p:nvSpPr>
        <p:spPr>
          <a:xfrm>
            <a:off x="0" y="463575"/>
            <a:ext cx="927000" cy="132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7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3" name="Google Shape;533;p5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4" name="Google Shape;534;p5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23" y="0"/>
            <a:ext cx="88371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8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8"/>
          <p:cNvSpPr/>
          <p:nvPr/>
        </p:nvSpPr>
        <p:spPr>
          <a:xfrm>
            <a:off x="0" y="1790600"/>
            <a:ext cx="10272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4" name="Google Shape;544;p58"/>
          <p:cNvSpPr/>
          <p:nvPr/>
        </p:nvSpPr>
        <p:spPr>
          <a:xfrm>
            <a:off x="0" y="3253700"/>
            <a:ext cx="10272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45" name="Google Shape;545;p58"/>
          <p:cNvSpPr/>
          <p:nvPr/>
        </p:nvSpPr>
        <p:spPr>
          <a:xfrm>
            <a:off x="0" y="454475"/>
            <a:ext cx="1027200" cy="1336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9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5" name="Google Shape;555;p5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6" name="Google Shape;556;p5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6" name="Google Shape;566;p6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67" name="Google Shape;567;p6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"/>
            <a:ext cx="9144003" cy="51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1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7" name="Google Shape;577;p6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8" name="Google Shape;578;p6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" name="Google Shape;98;p1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" name="Google Shape;99;p1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16" y="0"/>
            <a:ext cx="87345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2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2"/>
          <p:cNvSpPr/>
          <p:nvPr/>
        </p:nvSpPr>
        <p:spPr>
          <a:xfrm>
            <a:off x="204725" y="1956825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8" name="Google Shape;588;p62"/>
          <p:cNvSpPr/>
          <p:nvPr/>
        </p:nvSpPr>
        <p:spPr>
          <a:xfrm>
            <a:off x="204725" y="3213275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89" name="Google Shape;589;p62"/>
          <p:cNvSpPr/>
          <p:nvPr/>
        </p:nvSpPr>
        <p:spPr>
          <a:xfrm>
            <a:off x="204725" y="472650"/>
            <a:ext cx="927000" cy="1484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57"/>
            <a:ext cx="9144003" cy="509438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3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9" name="Google Shape;599;p6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0" name="Google Shape;600;p6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24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4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0" name="Google Shape;610;p6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11" name="Google Shape;611;p6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5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1" name="Google Shape;621;p6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2" name="Google Shape;622;p6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6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2" name="Google Shape;632;p6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33" name="Google Shape;633;p6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7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43" name="Google Shape;643;p6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4" name="Google Shape;644;p67"/>
          <p:cNvSpPr/>
          <p:nvPr/>
        </p:nvSpPr>
        <p:spPr>
          <a:xfrm>
            <a:off x="0" y="472650"/>
            <a:ext cx="927000" cy="1317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8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4" name="Google Shape;654;p6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55" name="Google Shape;655;p6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/>
          <p:nvPr/>
        </p:nvSpPr>
        <p:spPr>
          <a:xfrm>
            <a:off x="4901650" y="218150"/>
            <a:ext cx="216900" cy="488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65" name="Google Shape;665;p6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6" name="Google Shape;666;p69"/>
          <p:cNvSpPr/>
          <p:nvPr/>
        </p:nvSpPr>
        <p:spPr>
          <a:xfrm>
            <a:off x="0" y="481750"/>
            <a:ext cx="927000" cy="1308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6" name="Google Shape;676;p7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77" name="Google Shape;677;p7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86"/>
            <a:ext cx="9144003" cy="491133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7" name="Google Shape;687;p7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8" name="Google Shape;688;p7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" name="Google Shape;109;p1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" name="Google Shape;110;p1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00"/>
            <a:ext cx="9144003" cy="4978302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2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8" name="Google Shape;698;p7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99" name="Google Shape;699;p7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3"/>
          <p:cNvSpPr/>
          <p:nvPr/>
        </p:nvSpPr>
        <p:spPr>
          <a:xfrm>
            <a:off x="4901650" y="236325"/>
            <a:ext cx="216900" cy="489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9" name="Google Shape;709;p7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0" name="Google Shape;710;p73"/>
          <p:cNvSpPr/>
          <p:nvPr/>
        </p:nvSpPr>
        <p:spPr>
          <a:xfrm>
            <a:off x="0" y="481750"/>
            <a:ext cx="927000" cy="1308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0" name="Google Shape;720;p7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21" name="Google Shape;721;p7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31" name="Google Shape;731;p7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2" name="Google Shape;732;p7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6"/>
          <p:cNvSpPr/>
          <p:nvPr/>
        </p:nvSpPr>
        <p:spPr>
          <a:xfrm>
            <a:off x="4901650" y="218150"/>
            <a:ext cx="216900" cy="487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2" name="Google Shape;742;p7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43" name="Google Shape;743;p76"/>
          <p:cNvSpPr/>
          <p:nvPr/>
        </p:nvSpPr>
        <p:spPr>
          <a:xfrm>
            <a:off x="0" y="490825"/>
            <a:ext cx="927000" cy="1299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7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53" name="Google Shape;753;p7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54" name="Google Shape;754;p7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4" name="Google Shape;764;p7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5" name="Google Shape;765;p7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209050"/>
            <a:ext cx="216900" cy="48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5" name="Google Shape;775;p7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6" name="Google Shape;776;p79"/>
          <p:cNvSpPr/>
          <p:nvPr/>
        </p:nvSpPr>
        <p:spPr>
          <a:xfrm>
            <a:off x="0" y="481750"/>
            <a:ext cx="927000" cy="1308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35" y="0"/>
            <a:ext cx="87273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227225"/>
            <a:ext cx="216900" cy="487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154525" y="1956875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6" name="Google Shape;786;p80"/>
          <p:cNvSpPr/>
          <p:nvPr/>
        </p:nvSpPr>
        <p:spPr>
          <a:xfrm>
            <a:off x="154525" y="3369575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87" name="Google Shape;787;p80"/>
          <p:cNvSpPr/>
          <p:nvPr/>
        </p:nvSpPr>
        <p:spPr>
          <a:xfrm>
            <a:off x="154525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2272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7" name="Google Shape;797;p8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8" name="Google Shape;798;p81"/>
          <p:cNvSpPr/>
          <p:nvPr/>
        </p:nvSpPr>
        <p:spPr>
          <a:xfrm>
            <a:off x="0" y="481750"/>
            <a:ext cx="927000" cy="1308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" name="Google Shape;120;p1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" name="Google Shape;121;p1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0" y="0"/>
            <a:ext cx="89421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218150"/>
            <a:ext cx="216900" cy="488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8" name="Google Shape;808;p8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9" name="Google Shape;809;p82"/>
          <p:cNvSpPr/>
          <p:nvPr/>
        </p:nvSpPr>
        <p:spPr>
          <a:xfrm>
            <a:off x="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9" name="Google Shape;819;p8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0" name="Google Shape;820;p8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0" y="0"/>
            <a:ext cx="89421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0" name="Google Shape;830;p8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31" name="Google Shape;831;p84"/>
          <p:cNvSpPr/>
          <p:nvPr/>
        </p:nvSpPr>
        <p:spPr>
          <a:xfrm>
            <a:off x="0" y="463575"/>
            <a:ext cx="927000" cy="1326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8</a:t>
            </a:r>
            <a:endParaRPr/>
          </a:p>
        </p:txBody>
      </p:sp>
      <p:sp>
        <p:nvSpPr>
          <p:cNvPr id="837" name="Google Shape;837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8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47" name="Google Shape;847;p8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8" name="Google Shape;848;p8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5" name="Google Shape;8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8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8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8" name="Google Shape;858;p8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59" name="Google Shape;859;p8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8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69" name="Google Shape;869;p8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0" name="Google Shape;870;p8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0" name="Google Shape;880;p8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1" name="Google Shape;881;p8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8" name="Google Shape;8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9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1" name="Google Shape;891;p9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92" name="Google Shape;892;p9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02" name="Google Shape;902;p9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3" name="Google Shape;903;p9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" name="Google Shape;131;p2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" name="Google Shape;132;p2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9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3" name="Google Shape;913;p9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4" name="Google Shape;914;p9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9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4" name="Google Shape;924;p9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25" name="Google Shape;925;p9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2" name="Google Shape;9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35" name="Google Shape;935;p9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6" name="Google Shape;936;p9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3" name="Google Shape;94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6" name="Google Shape;946;p9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47" name="Google Shape;947;p9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57" name="Google Shape;957;p9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8" name="Google Shape;958;p9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5" name="Google Shape;96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9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8" name="Google Shape;968;p9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69" name="Google Shape;969;p9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9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9" name="Google Shape;979;p9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0" name="Google Shape;980;p9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7" name="Google Shape;98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9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0" name="Google Shape;990;p9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1" name="Google Shape;991;p9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0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1" name="Google Shape;1001;p10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02" name="Google Shape;1002;p10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9" name="Google Shape;100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0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12" name="Google Shape;1012;p10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3" name="Google Shape;1013;p10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" name="Google Shape;142;p2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" name="Google Shape;143;p2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0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0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3" name="Google Shape;1023;p10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4" name="Google Shape;1024;p10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0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4" name="Google Shape;1034;p10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35" name="Google Shape;1035;p10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0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45" name="Google Shape;1045;p10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6" name="Google Shape;1046;p10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3" name="Google Shape;105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6" name="Google Shape;1056;p10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57" name="Google Shape;1057;p10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4" name="Google Shape;106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0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0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67" name="Google Shape;1067;p10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8" name="Google Shape;1068;p10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8" name="Google Shape;1078;p10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79" name="Google Shape;1079;p10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6" name="Google Shape;108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0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9" name="Google Shape;1089;p10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0" name="Google Shape;1090;p10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0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0" name="Google Shape;1100;p10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1" name="Google Shape;1101;p10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1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1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1" name="Google Shape;1111;p11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12" name="Google Shape;1112;p11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1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1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22" name="Google Shape;1122;p11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3" name="Google Shape;1123;p11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